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57" r:id="rId17"/>
    <p:sldId id="258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B83E6-6600-4898-A730-BBAA4AF7C3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32671F-08CA-4C7F-87B6-5D3DFD1684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34763D-A817-4206-AFFC-4CB433C83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3BC2F-48EC-4FAB-A5D6-E534F263E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E51C0-DDE6-48CA-B128-FEF452DAC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7072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B42F1-73FA-4439-8F3D-CA1F8999C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0BEF38-C51D-4232-98EF-DDCC6CE7AD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FC276A-2DE4-483D-B6DA-047DF5381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8F9D6-9E0E-4232-B875-0D978ED4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3B9D9-E089-46C8-9003-DC9BF4D92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73871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14FE8E-44FB-4AB1-8C3E-4EA7838890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BF6CD-1AAD-4580-A59A-9E95B07E1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74F1E4-CAF0-4B90-B941-63BC15881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2DBDA-8CEA-4BDB-B4F3-E6658AF53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F6775C-94D5-4B6A-B142-3407085FC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9461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4C5F8-2EE1-488A-8BEC-7430BC54F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94510-0E0F-4958-8E68-8F344210B8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6855AE-5A29-463A-BED4-D1FD3499E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4188E9-519F-477A-8913-F756FF377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CF0F0-392F-4168-99B9-42A15950B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60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9ACD3-63E6-4308-9938-D33428D27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B4EE2-C384-4740-8CEC-A805D3E0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4E07C8-DD09-4466-AC23-33100D871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9519E3-D52E-48EF-8610-6CBE25608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792B98-DD2D-4BF1-B4E7-324EA171E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85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9652B-C75D-4783-9B53-2505D6027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E2F22-107C-4943-B3EB-FF8A95CB5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8DE42A-09F5-432B-9032-ACD076B0CB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0029B6-668F-4169-B5AD-68F2736CC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0699C-B4E2-4207-92CF-9825AFAB0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68034-E1DD-4F0E-B375-6F2751304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57490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FF82D-FABD-4134-A37B-BEE3FC668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D8E51-8AC2-4F6D-88AA-28CA3A60F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817FD-B5D1-4E6B-9627-E1D559CEC3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13E436-7BD0-4FBE-BEC5-78E7CCA221D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3E1D57-5EE7-4D90-8915-BAC6C69920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E8FD63-0CFC-4A13-98A9-9D7365400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4FC825-CC4C-4551-8A33-0E574C579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D7E856-6B7B-403F-920C-5EF107B3A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549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2B986-8213-4786-9721-9AEC636D2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72B545-8F4B-4D09-B879-A9DF2806D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7542C9-32AA-4BAE-8591-7C0C49E5A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97F195-F1A7-4FD1-905F-4E9F184B0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83873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5C302D-4C8F-4D01-B568-7EFC7F67D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CA7D1A-F868-4F21-B3D0-9B4E22D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61AB7A-F692-4536-9D66-72957C4CD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43257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CD695-0648-4C1E-B4D7-129DA1BD5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4B47D-6DD0-4B8F-9529-3D1FB4CAC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406854-1DE6-4F16-8BAD-26E1873E54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7373F3-65E3-49F4-83EE-624A8F003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81451D-C7BC-49B8-9D1F-5E75956EB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E1804-EB67-4DE6-AE74-FD0A1217F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2079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039A5-48F9-4EED-AE5F-95C553244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F9020C-9B98-467B-8BB3-17ED7CEBBD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FAA3E4-AD1D-45C5-92C1-761C0B940E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7201C5-1970-4066-B90D-05A088B7F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445BA-3C9B-4E4B-8668-AC69DD84B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AE674-5E4E-4435-BC47-311C405D1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5724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F956C5-B32F-4C7F-8720-F90CB6CF63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96B107-E9BA-42C0-A28E-EB82F1D7C0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F6A460-2EFA-4782-B3DE-89AA99ED80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F7000-9CC9-477C-AB6D-3B33D182085D}" type="datetimeFigureOut">
              <a:rPr lang="en-IN" smtClean="0"/>
              <a:t>04-06-2020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AA7E2-AD2D-4A75-9A85-CA1580BF18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FFFEF6-A573-49D0-8BC5-C82EE11161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336CC-A061-4DD9-A9F7-7350E80552E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69619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09B138-B816-46D9-9AE4-3B5F9B50EE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072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A0CF2F8-1D59-4A34-9771-9832BFF219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906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1540809-8553-4798-86F9-E75790E96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09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4CC67BF-08B2-478B-A29D-9FDDFC9DB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5953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621AAE4-2227-449B-839D-812F9AB459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175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EC889E5-A232-4340-B5D3-FEAA0E2AC6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498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773A010-1CC6-445E-A75B-1CF073469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222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AFFE32F-2FD0-44D6-A67A-AE501B693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792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87FD406-E228-466A-A3EA-C02491EF55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251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D5FC027-6985-4601-8AE4-679A90F91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49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31965FA-1B3F-45C6-B49C-5D8D3DC051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72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1BFC7D-C0A5-46B6-88C1-06E8C97DDE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902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4A05ADC-890F-4082-9D76-10054B128F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0193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079B814-98AD-4A03-8AE4-84A2C2E22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5670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A9E1EE-B3FC-40B3-9A59-787131E23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22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042CD0D-6E71-4E2C-AD9A-077E97D376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6636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53A0B98-98DD-40B1-99EF-63803204D6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387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Shubham Sutar</dc:creator>
  <cp:lastModifiedBy>Shubham Sutar</cp:lastModifiedBy>
  <cp:revision>1</cp:revision>
  <dcterms:created xsi:type="dcterms:W3CDTF">2020-06-04T12:27:50Z</dcterms:created>
  <dcterms:modified xsi:type="dcterms:W3CDTF">2020-06-04T12:34:02Z</dcterms:modified>
</cp:coreProperties>
</file>